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3" r:id="rId3"/>
    <p:sldId id="264" r:id="rId4"/>
    <p:sldId id="269" r:id="rId5"/>
    <p:sldId id="270" r:id="rId6"/>
    <p:sldId id="271" r:id="rId7"/>
    <p:sldId id="27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29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3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CBD6-1A41-4F4D-8033-E74BCBEDDF10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4B6B74-AA0F-BE4E-B795-9D0B1025E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39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B6B74-AA0F-BE4E-B795-9D0B1025EE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6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4B6B74-AA0F-BE4E-B795-9D0B1025EE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936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6FC55-159B-8C44-81A1-FFE622A91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3F063-7E1B-744F-A311-2D6A12EF91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1832A-EE9D-3841-8662-D767343DB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A1D87-08BF-8A47-9445-02D2334A4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C35CA6-742E-4A45-AA36-63BE6E64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4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E01A0-6853-4446-B7A3-C63482393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83F268-3840-F148-A66E-AC3C138B6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5DB77-3243-AF4E-A91C-82A80D53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066ED3-A054-204C-9AFE-91094F01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3F2F2-D8F1-7C4E-88FB-35CB3B7A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9128E3-E4A7-5043-A039-AD3C31B83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48502-E51C-C049-955B-0E97FFAA1A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97C65-C9FC-0B4E-9142-3001926C0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CB45B-9495-3F4B-AE6A-FF3C8FAAE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E0714-6A45-4F45-A0D8-80CF1085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52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60D63-0559-4340-A21C-94F675DB2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7086E-DEED-004E-94AD-50FEC2DD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D545D-703E-C342-80F6-02792ECE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FE546-499B-6340-B15E-E4168E5E3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8F0EF-E6FA-0D48-A3F9-AF140B4FE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867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4A4CB-2958-754C-8D82-83EF2C9F6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EBFA3-B4F7-5542-8FE1-524B60487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CBAC12-2A70-DB41-878D-BDF2FF375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E09E6-C219-9D4C-B102-BD3087DFB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1D031-6AED-1242-9F5E-7BCB4B57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7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C496-66A3-854A-BE59-C3B72F981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36B88-A585-2D40-9877-DBE35637D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FC036-CF2A-4048-AFED-6801FED0F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51720-EE9E-A54A-A214-0BDCA50E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BAFBB8-4597-6442-B9A2-C675CFF92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03207A-76AC-D64C-BFC0-E74FB6139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292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0C5B-39CC-9140-958F-A3AC35796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4B9E6-6827-E342-9AF4-DCDC1D28D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D0043D-1676-BE4C-A903-B30F71FDF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916018-60CB-4D4C-A180-F16FD07F1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3C9442-A3DB-5D45-B6AE-FAD3BA85DC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6242C5-AA84-2141-A4D9-7393B475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8FE71A-C678-8A4A-90BC-C36B11E3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E5B679-CD4A-A041-A71C-3D272F0CA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35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72F5-7798-9E4D-AEBC-B18D9740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BCFE01-603C-7A49-8D7D-495DBD023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747B12-5E52-CB44-A291-BF66A1BA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D63C3-CD11-3449-BAA6-F7A46C6B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34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B85731-053F-7D47-AD7C-452292B4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186E8F-F1B5-4941-86BC-FD3347A3C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B1EDA-C98E-D24A-A546-5228E331B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6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ECDA-A84D-B24D-ADC4-156E74944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3057F-94F9-E546-9706-CD88E320E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86D95-7C78-8B42-BD39-B80FEDE20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FAC0C-863F-5C46-AF3E-EE1780C42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0A353-DC3A-2A42-8A5A-149ACEF7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6B25F-1516-0B47-8338-F22963E9E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06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84ECC-48F8-6D48-A49B-0CFEAA2BD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2D8C0D-E6C7-804B-8BC7-6C8D0C4517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667402-DD83-5A42-81B0-0263A28F7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01889-B79C-2645-BCA0-DAB9C85E7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31014-DA33-9441-ACA9-891F4BC6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28BC8-4ED8-2D4F-B9BC-9F535B22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089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81CBC-57A0-414D-B2EB-7B7E52792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554C5-9057-414D-B274-12198A873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E9DC7B-C492-9143-A9E7-3A60E9CABF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ECD692-D28D-114B-899D-58259630E7D4}" type="datetimeFigureOut">
              <a:rPr lang="en-US" smtClean="0"/>
              <a:t>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5D057-9E68-5249-9054-A3B4F7D2D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62152-FAD2-B246-B4DF-CD3A97479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AFCCA-F5E3-854B-8411-5AA919CDD3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6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F8C030DD-8C7C-134C-AD23-5686FD847DCC}"/>
              </a:ext>
            </a:extLst>
          </p:cNvPr>
          <p:cNvSpPr/>
          <p:nvPr/>
        </p:nvSpPr>
        <p:spPr>
          <a:xfrm>
            <a:off x="2315120" y="1443985"/>
            <a:ext cx="3866313" cy="2442131"/>
          </a:xfrm>
          <a:prstGeom prst="rect">
            <a:avLst/>
          </a:prstGeom>
          <a:solidFill>
            <a:srgbClr val="E8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5596B5-25E8-EA44-B0BA-2E981E181DB8}"/>
              </a:ext>
            </a:extLst>
          </p:cNvPr>
          <p:cNvSpPr/>
          <p:nvPr/>
        </p:nvSpPr>
        <p:spPr>
          <a:xfrm>
            <a:off x="2970427" y="2022048"/>
            <a:ext cx="2585531" cy="1974898"/>
          </a:xfrm>
          <a:prstGeom prst="arc">
            <a:avLst>
              <a:gd name="adj1" fmla="val 10781387"/>
              <a:gd name="adj2" fmla="val 35661"/>
            </a:avLst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EE0B5D97-B602-CB49-81B6-B01DA08F7BFE}"/>
              </a:ext>
            </a:extLst>
          </p:cNvPr>
          <p:cNvSpPr/>
          <p:nvPr/>
        </p:nvSpPr>
        <p:spPr>
          <a:xfrm>
            <a:off x="3005790" y="2862897"/>
            <a:ext cx="2515327" cy="1368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BE5F76A3-E417-1D45-873D-88FA09134536}"/>
              </a:ext>
            </a:extLst>
          </p:cNvPr>
          <p:cNvSpPr/>
          <p:nvPr/>
        </p:nvSpPr>
        <p:spPr>
          <a:xfrm>
            <a:off x="3013321" y="2934240"/>
            <a:ext cx="2504386" cy="75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79D87D5-74F4-FF45-A186-B3F6498A16D6}"/>
              </a:ext>
            </a:extLst>
          </p:cNvPr>
          <p:cNvGrpSpPr/>
          <p:nvPr/>
        </p:nvGrpSpPr>
        <p:grpSpPr>
          <a:xfrm>
            <a:off x="2310885" y="3613157"/>
            <a:ext cx="3866313" cy="329651"/>
            <a:chOff x="2299159" y="3909597"/>
            <a:chExt cx="3929010" cy="429062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B001F78E-5015-5445-B625-83271540A335}"/>
                </a:ext>
              </a:extLst>
            </p:cNvPr>
            <p:cNvGrpSpPr/>
            <p:nvPr/>
          </p:nvGrpSpPr>
          <p:grpSpPr>
            <a:xfrm>
              <a:off x="2313943" y="3947232"/>
              <a:ext cx="3914226" cy="366872"/>
              <a:chOff x="2303809" y="3436710"/>
              <a:chExt cx="3914226" cy="366872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05D32CF9-28A8-254D-AA63-94B5D1A52B1F}"/>
                  </a:ext>
                </a:extLst>
              </p:cNvPr>
              <p:cNvGrpSpPr/>
              <p:nvPr/>
            </p:nvGrpSpPr>
            <p:grpSpPr>
              <a:xfrm>
                <a:off x="3890733" y="3436710"/>
                <a:ext cx="2327302" cy="299024"/>
                <a:chOff x="2591275" y="1309526"/>
                <a:chExt cx="2975942" cy="299024"/>
              </a:xfrm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9E5C21B2-0959-8E4B-9CA2-55B5DAE00F00}"/>
                    </a:ext>
                  </a:extLst>
                </p:cNvPr>
                <p:cNvSpPr/>
                <p:nvPr/>
              </p:nvSpPr>
              <p:spPr>
                <a:xfrm>
                  <a:off x="2591275" y="1348950"/>
                  <a:ext cx="914400" cy="2221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B3BB1F56-5AD5-FD44-AF28-B48B4F8D0791}"/>
                    </a:ext>
                  </a:extLst>
                </p:cNvPr>
                <p:cNvSpPr/>
                <p:nvPr/>
              </p:nvSpPr>
              <p:spPr>
                <a:xfrm>
                  <a:off x="3234810" y="1334923"/>
                  <a:ext cx="914400" cy="22166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7CD7BE76-0247-A74B-9447-DB89B2FD13F2}"/>
                    </a:ext>
                  </a:extLst>
                </p:cNvPr>
                <p:cNvSpPr/>
                <p:nvPr/>
              </p:nvSpPr>
              <p:spPr>
                <a:xfrm>
                  <a:off x="3787929" y="1309526"/>
                  <a:ext cx="976746" cy="27738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8D1CA3D7-B2C1-D444-AA52-6C8CE9727C33}"/>
                    </a:ext>
                  </a:extLst>
                </p:cNvPr>
                <p:cNvSpPr/>
                <p:nvPr/>
              </p:nvSpPr>
              <p:spPr>
                <a:xfrm>
                  <a:off x="4570592" y="1348950"/>
                  <a:ext cx="618920" cy="22166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0" name="Oval 169">
                  <a:extLst>
                    <a:ext uri="{FF2B5EF4-FFF2-40B4-BE49-F238E27FC236}">
                      <a16:creationId xmlns:a16="http://schemas.microsoft.com/office/drawing/2014/main" id="{2E3591FA-153F-974F-9C11-258EF77F5C46}"/>
                    </a:ext>
                  </a:extLst>
                </p:cNvPr>
                <p:cNvSpPr/>
                <p:nvPr/>
              </p:nvSpPr>
              <p:spPr>
                <a:xfrm>
                  <a:off x="4770119" y="1320251"/>
                  <a:ext cx="797098" cy="288299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30FABBBE-99CC-894B-AD65-2C64919B1087}"/>
                  </a:ext>
                </a:extLst>
              </p:cNvPr>
              <p:cNvGrpSpPr/>
              <p:nvPr/>
            </p:nvGrpSpPr>
            <p:grpSpPr>
              <a:xfrm>
                <a:off x="2303809" y="3467318"/>
                <a:ext cx="2327302" cy="336264"/>
                <a:chOff x="2591275" y="1334923"/>
                <a:chExt cx="2975942" cy="336264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D3212B7D-6AD6-8040-AB46-413181E31249}"/>
                    </a:ext>
                  </a:extLst>
                </p:cNvPr>
                <p:cNvSpPr/>
                <p:nvPr/>
              </p:nvSpPr>
              <p:spPr>
                <a:xfrm>
                  <a:off x="2591275" y="1374290"/>
                  <a:ext cx="914400" cy="19684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44746362-7AC6-804B-87E5-7168F8D2C065}"/>
                    </a:ext>
                  </a:extLst>
                </p:cNvPr>
                <p:cNvSpPr/>
                <p:nvPr/>
              </p:nvSpPr>
              <p:spPr>
                <a:xfrm>
                  <a:off x="3234810" y="1334923"/>
                  <a:ext cx="914400" cy="22166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D2FF20F-146A-5048-A5D3-60517C257667}"/>
                    </a:ext>
                  </a:extLst>
                </p:cNvPr>
                <p:cNvSpPr/>
                <p:nvPr/>
              </p:nvSpPr>
              <p:spPr>
                <a:xfrm>
                  <a:off x="3787929" y="1336370"/>
                  <a:ext cx="976746" cy="27738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0865B7A9-7BB2-444C-9965-A9D7881770B5}"/>
                    </a:ext>
                  </a:extLst>
                </p:cNvPr>
                <p:cNvSpPr/>
                <p:nvPr/>
              </p:nvSpPr>
              <p:spPr>
                <a:xfrm>
                  <a:off x="4570592" y="1348950"/>
                  <a:ext cx="618920" cy="22166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52A8AFA7-4107-9444-8B39-706DD453444F}"/>
                    </a:ext>
                  </a:extLst>
                </p:cNvPr>
                <p:cNvSpPr/>
                <p:nvPr/>
              </p:nvSpPr>
              <p:spPr>
                <a:xfrm>
                  <a:off x="5054830" y="1382889"/>
                  <a:ext cx="512387" cy="288298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321D065-737D-6848-A2A0-33C09B8E7AD6}"/>
                </a:ext>
              </a:extLst>
            </p:cNvPr>
            <p:cNvSpPr/>
            <p:nvPr/>
          </p:nvSpPr>
          <p:spPr>
            <a:xfrm>
              <a:off x="2299159" y="3909597"/>
              <a:ext cx="3929010" cy="4290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A3D472-6722-3240-94EE-0F44A5D4045C}"/>
              </a:ext>
            </a:extLst>
          </p:cNvPr>
          <p:cNvCxnSpPr>
            <a:cxnSpLocks/>
          </p:cNvCxnSpPr>
          <p:nvPr/>
        </p:nvCxnSpPr>
        <p:spPr>
          <a:xfrm flipV="1">
            <a:off x="5521439" y="2910672"/>
            <a:ext cx="0" cy="8802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n 6">
            <a:extLst>
              <a:ext uri="{FF2B5EF4-FFF2-40B4-BE49-F238E27FC236}">
                <a16:creationId xmlns:a16="http://schemas.microsoft.com/office/drawing/2014/main" id="{572A72D4-AC39-3840-AA1D-CCA9AB4DD8DE}"/>
              </a:ext>
            </a:extLst>
          </p:cNvPr>
          <p:cNvSpPr/>
          <p:nvPr/>
        </p:nvSpPr>
        <p:spPr>
          <a:xfrm>
            <a:off x="3113784" y="3038378"/>
            <a:ext cx="97908" cy="485670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465D43-49B1-EB42-A625-EB362240318C}"/>
              </a:ext>
            </a:extLst>
          </p:cNvPr>
          <p:cNvCxnSpPr>
            <a:cxnSpLocks/>
          </p:cNvCxnSpPr>
          <p:nvPr/>
        </p:nvCxnSpPr>
        <p:spPr>
          <a:xfrm flipV="1">
            <a:off x="3002350" y="2928527"/>
            <a:ext cx="0" cy="8856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Arc 110">
            <a:extLst>
              <a:ext uri="{FF2B5EF4-FFF2-40B4-BE49-F238E27FC236}">
                <a16:creationId xmlns:a16="http://schemas.microsoft.com/office/drawing/2014/main" id="{6B6CA87D-2CD8-3946-AF98-793A32EA3AAD}"/>
              </a:ext>
            </a:extLst>
          </p:cNvPr>
          <p:cNvSpPr/>
          <p:nvPr/>
        </p:nvSpPr>
        <p:spPr>
          <a:xfrm rot="5400000" flipV="1">
            <a:off x="2226904" y="2873799"/>
            <a:ext cx="711607" cy="772388"/>
          </a:xfrm>
          <a:prstGeom prst="arc">
            <a:avLst>
              <a:gd name="adj1" fmla="val 19604046"/>
              <a:gd name="adj2" fmla="val 5487785"/>
            </a:avLst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1AB45FF-D5D7-1342-A0AA-CEAE8458A0DA}"/>
              </a:ext>
            </a:extLst>
          </p:cNvPr>
          <p:cNvSpPr/>
          <p:nvPr/>
        </p:nvSpPr>
        <p:spPr>
          <a:xfrm flipV="1">
            <a:off x="2551375" y="3563121"/>
            <a:ext cx="14772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4E85D22-37BB-394D-9B7A-ABFABF39C5F3}"/>
              </a:ext>
            </a:extLst>
          </p:cNvPr>
          <p:cNvGrpSpPr/>
          <p:nvPr/>
        </p:nvGrpSpPr>
        <p:grpSpPr>
          <a:xfrm>
            <a:off x="2157840" y="1345906"/>
            <a:ext cx="4448864" cy="236128"/>
            <a:chOff x="2332522" y="1328110"/>
            <a:chExt cx="4448864" cy="236128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729CCDB-B504-5947-9DCB-56FC2846DBA5}"/>
                </a:ext>
              </a:extLst>
            </p:cNvPr>
            <p:cNvSpPr/>
            <p:nvPr/>
          </p:nvSpPr>
          <p:spPr>
            <a:xfrm>
              <a:off x="2332522" y="1334923"/>
              <a:ext cx="914400" cy="221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7448E9-14AE-F04F-8B6E-B97FCFD2B194}"/>
                </a:ext>
              </a:extLst>
            </p:cNvPr>
            <p:cNvSpPr/>
            <p:nvPr/>
          </p:nvSpPr>
          <p:spPr>
            <a:xfrm>
              <a:off x="3234810" y="1334923"/>
              <a:ext cx="914400" cy="221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13DE287-F549-B141-8DF1-F6653B3A5659}"/>
                </a:ext>
              </a:extLst>
            </p:cNvPr>
            <p:cNvSpPr/>
            <p:nvPr/>
          </p:nvSpPr>
          <p:spPr>
            <a:xfrm>
              <a:off x="4112202" y="1328110"/>
              <a:ext cx="914400" cy="221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C2CEF76-6AE1-2E41-8D22-3EA778D5819F}"/>
                </a:ext>
              </a:extLst>
            </p:cNvPr>
            <p:cNvSpPr/>
            <p:nvPr/>
          </p:nvSpPr>
          <p:spPr>
            <a:xfrm>
              <a:off x="4989594" y="1342578"/>
              <a:ext cx="914400" cy="221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FA49F359-E804-254B-8E64-C667C1C94404}"/>
                </a:ext>
              </a:extLst>
            </p:cNvPr>
            <p:cNvSpPr/>
            <p:nvPr/>
          </p:nvSpPr>
          <p:spPr>
            <a:xfrm>
              <a:off x="5866986" y="1334923"/>
              <a:ext cx="914400" cy="221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FBF4BA2-4E9B-5440-B319-75CCFA151B86}"/>
              </a:ext>
            </a:extLst>
          </p:cNvPr>
          <p:cNvSpPr/>
          <p:nvPr/>
        </p:nvSpPr>
        <p:spPr>
          <a:xfrm>
            <a:off x="2937359" y="2999443"/>
            <a:ext cx="62963" cy="253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Arc 197">
            <a:extLst>
              <a:ext uri="{FF2B5EF4-FFF2-40B4-BE49-F238E27FC236}">
                <a16:creationId xmlns:a16="http://schemas.microsoft.com/office/drawing/2014/main" id="{B73357E5-2B95-CC41-82E0-B110FAD7B7D7}"/>
              </a:ext>
            </a:extLst>
          </p:cNvPr>
          <p:cNvSpPr/>
          <p:nvPr/>
        </p:nvSpPr>
        <p:spPr>
          <a:xfrm rot="5400000">
            <a:off x="5592652" y="2865107"/>
            <a:ext cx="711607" cy="776615"/>
          </a:xfrm>
          <a:prstGeom prst="arc">
            <a:avLst>
              <a:gd name="adj1" fmla="val 19604046"/>
              <a:gd name="adj2" fmla="val 5487785"/>
            </a:avLst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73F2BC1B-B4E9-4648-811F-56123925E85E}"/>
              </a:ext>
            </a:extLst>
          </p:cNvPr>
          <p:cNvSpPr/>
          <p:nvPr/>
        </p:nvSpPr>
        <p:spPr>
          <a:xfrm flipV="1">
            <a:off x="5850629" y="3563121"/>
            <a:ext cx="14772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45DCA188-0B61-844B-8033-2AE8DE53C18F}"/>
              </a:ext>
            </a:extLst>
          </p:cNvPr>
          <p:cNvSpPr/>
          <p:nvPr/>
        </p:nvSpPr>
        <p:spPr>
          <a:xfrm>
            <a:off x="5335533" y="2856226"/>
            <a:ext cx="179925" cy="19068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Can 203">
            <a:extLst>
              <a:ext uri="{FF2B5EF4-FFF2-40B4-BE49-F238E27FC236}">
                <a16:creationId xmlns:a16="http://schemas.microsoft.com/office/drawing/2014/main" id="{C3B3FF58-7683-A748-B134-F78440723B25}"/>
              </a:ext>
            </a:extLst>
          </p:cNvPr>
          <p:cNvSpPr/>
          <p:nvPr/>
        </p:nvSpPr>
        <p:spPr>
          <a:xfrm>
            <a:off x="5331169" y="2706876"/>
            <a:ext cx="78704" cy="230831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Can 204">
            <a:extLst>
              <a:ext uri="{FF2B5EF4-FFF2-40B4-BE49-F238E27FC236}">
                <a16:creationId xmlns:a16="http://schemas.microsoft.com/office/drawing/2014/main" id="{260F79D6-844B-CA49-BEF8-9EDA36556067}"/>
              </a:ext>
            </a:extLst>
          </p:cNvPr>
          <p:cNvSpPr/>
          <p:nvPr/>
        </p:nvSpPr>
        <p:spPr>
          <a:xfrm rot="18333768">
            <a:off x="5240929" y="2770351"/>
            <a:ext cx="84649" cy="225529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E91D265-7CAF-4442-AFBC-59A126EABBCC}"/>
              </a:ext>
            </a:extLst>
          </p:cNvPr>
          <p:cNvSpPr txBox="1"/>
          <p:nvPr/>
        </p:nvSpPr>
        <p:spPr>
          <a:xfrm>
            <a:off x="3355691" y="1629492"/>
            <a:ext cx="1056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Transparent, flexible sheet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A0C8C8C-2E00-B34A-8A6B-FE61264A7374}"/>
              </a:ext>
            </a:extLst>
          </p:cNvPr>
          <p:cNvSpPr txBox="1"/>
          <p:nvPr/>
        </p:nvSpPr>
        <p:spPr>
          <a:xfrm>
            <a:off x="2304495" y="2932691"/>
            <a:ext cx="602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</a:t>
            </a:r>
            <a:r>
              <a:rPr lang="en-US" sz="900" baseline="-25000" dirty="0"/>
              <a:t>2</a:t>
            </a:r>
            <a:r>
              <a:rPr lang="en-US" sz="900" dirty="0"/>
              <a:t> probe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5B7295-4CD2-9D4E-8052-320910030E7A}"/>
              </a:ext>
            </a:extLst>
          </p:cNvPr>
          <p:cNvSpPr txBox="1"/>
          <p:nvPr/>
        </p:nvSpPr>
        <p:spPr>
          <a:xfrm>
            <a:off x="5391319" y="2991758"/>
            <a:ext cx="81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Water</a:t>
            </a:r>
          </a:p>
          <a:p>
            <a:pPr algn="r"/>
            <a:r>
              <a:rPr lang="en-US" sz="900" dirty="0"/>
              <a:t>tight seal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958E1C2-AC4F-F446-98EC-7199AEEDD16B}"/>
              </a:ext>
            </a:extLst>
          </p:cNvPr>
          <p:cNvSpPr txBox="1"/>
          <p:nvPr/>
        </p:nvSpPr>
        <p:spPr>
          <a:xfrm>
            <a:off x="2310885" y="3227463"/>
            <a:ext cx="5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Weight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757133B-365E-7847-86AE-0CE41A53F158}"/>
              </a:ext>
            </a:extLst>
          </p:cNvPr>
          <p:cNvSpPr txBox="1"/>
          <p:nvPr/>
        </p:nvSpPr>
        <p:spPr>
          <a:xfrm>
            <a:off x="5400927" y="2500301"/>
            <a:ext cx="81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Light &amp; temp. probes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96865EE-1DC1-E44C-A2D9-A2C02AC50F2A}"/>
              </a:ext>
            </a:extLst>
          </p:cNvPr>
          <p:cNvSpPr txBox="1"/>
          <p:nvPr/>
        </p:nvSpPr>
        <p:spPr>
          <a:xfrm>
            <a:off x="3113784" y="2563374"/>
            <a:ext cx="1037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Solid cylinder</a:t>
            </a:r>
          </a:p>
        </p:txBody>
      </p: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211F6D48-F2F1-F640-90E8-045D65E8E9F4}"/>
              </a:ext>
            </a:extLst>
          </p:cNvPr>
          <p:cNvCxnSpPr>
            <a:cxnSpLocks/>
          </p:cNvCxnSpPr>
          <p:nvPr/>
        </p:nvCxnSpPr>
        <p:spPr>
          <a:xfrm>
            <a:off x="3487395" y="1973885"/>
            <a:ext cx="0" cy="1823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71788D96-3367-464B-BBF7-7D9176851D26}"/>
              </a:ext>
            </a:extLst>
          </p:cNvPr>
          <p:cNvCxnSpPr>
            <a:cxnSpLocks/>
          </p:cNvCxnSpPr>
          <p:nvPr/>
        </p:nvCxnSpPr>
        <p:spPr>
          <a:xfrm flipV="1">
            <a:off x="2620989" y="3429000"/>
            <a:ext cx="0" cy="950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374DF4BF-ED6D-9745-A732-F19A3130D715}"/>
              </a:ext>
            </a:extLst>
          </p:cNvPr>
          <p:cNvCxnSpPr>
            <a:cxnSpLocks/>
          </p:cNvCxnSpPr>
          <p:nvPr/>
        </p:nvCxnSpPr>
        <p:spPr>
          <a:xfrm>
            <a:off x="2885431" y="3074586"/>
            <a:ext cx="200389" cy="27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38F3F7E8-B949-5548-8157-4B4FFEA91427}"/>
              </a:ext>
            </a:extLst>
          </p:cNvPr>
          <p:cNvCxnSpPr>
            <a:cxnSpLocks/>
          </p:cNvCxnSpPr>
          <p:nvPr/>
        </p:nvCxnSpPr>
        <p:spPr>
          <a:xfrm>
            <a:off x="3250138" y="2759202"/>
            <a:ext cx="0" cy="1036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E2A279B-22A6-904C-AEEC-CD3C66185070}"/>
              </a:ext>
            </a:extLst>
          </p:cNvPr>
          <p:cNvSpPr/>
          <p:nvPr/>
        </p:nvSpPr>
        <p:spPr>
          <a:xfrm>
            <a:off x="5532007" y="3009497"/>
            <a:ext cx="62963" cy="253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C76CAF64-941A-804C-9867-7632A0A0C3BA}"/>
              </a:ext>
            </a:extLst>
          </p:cNvPr>
          <p:cNvCxnSpPr>
            <a:cxnSpLocks/>
          </p:cNvCxnSpPr>
          <p:nvPr/>
        </p:nvCxnSpPr>
        <p:spPr>
          <a:xfrm flipH="1">
            <a:off x="5628993" y="3094967"/>
            <a:ext cx="146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81FFAFC0-AD78-684E-AE9B-D4005F2D7F8A}"/>
              </a:ext>
            </a:extLst>
          </p:cNvPr>
          <p:cNvCxnSpPr>
            <a:cxnSpLocks/>
          </p:cNvCxnSpPr>
          <p:nvPr/>
        </p:nvCxnSpPr>
        <p:spPr>
          <a:xfrm flipH="1">
            <a:off x="5485863" y="2795635"/>
            <a:ext cx="1925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4" name="TextBox 263">
            <a:extLst>
              <a:ext uri="{FF2B5EF4-FFF2-40B4-BE49-F238E27FC236}">
                <a16:creationId xmlns:a16="http://schemas.microsoft.com/office/drawing/2014/main" id="{5A514659-235C-5440-8EC6-2838F2B41CAC}"/>
              </a:ext>
            </a:extLst>
          </p:cNvPr>
          <p:cNvSpPr txBox="1"/>
          <p:nvPr/>
        </p:nvSpPr>
        <p:spPr>
          <a:xfrm>
            <a:off x="4640753" y="3581336"/>
            <a:ext cx="860092" cy="23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5cm into sand</a:t>
            </a:r>
          </a:p>
        </p:txBody>
      </p:sp>
      <p:sp>
        <p:nvSpPr>
          <p:cNvPr id="271" name="Down Arrow 270">
            <a:extLst>
              <a:ext uri="{FF2B5EF4-FFF2-40B4-BE49-F238E27FC236}">
                <a16:creationId xmlns:a16="http://schemas.microsoft.com/office/drawing/2014/main" id="{4F1C2FD7-47E7-AF4F-A018-21CD4215A0D5}"/>
              </a:ext>
            </a:extLst>
          </p:cNvPr>
          <p:cNvSpPr/>
          <p:nvPr/>
        </p:nvSpPr>
        <p:spPr>
          <a:xfrm rot="16200000">
            <a:off x="5535415" y="1284542"/>
            <a:ext cx="82710" cy="809581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44B308D0-106C-5B48-ADD3-13BE4EA4B90F}"/>
              </a:ext>
            </a:extLst>
          </p:cNvPr>
          <p:cNvSpPr txBox="1"/>
          <p:nvPr/>
        </p:nvSpPr>
        <p:spPr>
          <a:xfrm>
            <a:off x="5096054" y="1708997"/>
            <a:ext cx="809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Wave-driven water flow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A3244082-F445-AF4A-9333-AEA2CD727042}"/>
              </a:ext>
            </a:extLst>
          </p:cNvPr>
          <p:cNvCxnSpPr>
            <a:cxnSpLocks/>
          </p:cNvCxnSpPr>
          <p:nvPr/>
        </p:nvCxnSpPr>
        <p:spPr>
          <a:xfrm flipV="1">
            <a:off x="5452265" y="3585980"/>
            <a:ext cx="0" cy="2157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7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F8C030DD-8C7C-134C-AD23-5686FD847DCC}"/>
              </a:ext>
            </a:extLst>
          </p:cNvPr>
          <p:cNvSpPr/>
          <p:nvPr/>
        </p:nvSpPr>
        <p:spPr>
          <a:xfrm>
            <a:off x="2699104" y="1796920"/>
            <a:ext cx="3187428" cy="2089196"/>
          </a:xfrm>
          <a:prstGeom prst="rect">
            <a:avLst/>
          </a:prstGeom>
          <a:solidFill>
            <a:srgbClr val="E8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9" name="Arc 208">
            <a:extLst>
              <a:ext uri="{FF2B5EF4-FFF2-40B4-BE49-F238E27FC236}">
                <a16:creationId xmlns:a16="http://schemas.microsoft.com/office/drawing/2014/main" id="{055596B5-25E8-EA44-B0BA-2E981E181DB8}"/>
              </a:ext>
            </a:extLst>
          </p:cNvPr>
          <p:cNvSpPr/>
          <p:nvPr/>
        </p:nvSpPr>
        <p:spPr>
          <a:xfrm>
            <a:off x="2970427" y="2022048"/>
            <a:ext cx="2585531" cy="1974898"/>
          </a:xfrm>
          <a:prstGeom prst="arc">
            <a:avLst>
              <a:gd name="adj1" fmla="val 10781387"/>
              <a:gd name="adj2" fmla="val 35661"/>
            </a:avLst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EE0B5D97-B602-CB49-81B6-B01DA08F7BFE}"/>
              </a:ext>
            </a:extLst>
          </p:cNvPr>
          <p:cNvSpPr/>
          <p:nvPr/>
        </p:nvSpPr>
        <p:spPr>
          <a:xfrm>
            <a:off x="3005790" y="2862897"/>
            <a:ext cx="2515327" cy="13686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BE5F76A3-E417-1D45-873D-88FA09134536}"/>
              </a:ext>
            </a:extLst>
          </p:cNvPr>
          <p:cNvSpPr/>
          <p:nvPr/>
        </p:nvSpPr>
        <p:spPr>
          <a:xfrm>
            <a:off x="3013321" y="2934240"/>
            <a:ext cx="2504386" cy="754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979D87D5-74F4-FF45-A186-B3F6498A16D6}"/>
              </a:ext>
            </a:extLst>
          </p:cNvPr>
          <p:cNvGrpSpPr/>
          <p:nvPr/>
        </p:nvGrpSpPr>
        <p:grpSpPr>
          <a:xfrm>
            <a:off x="2697583" y="3613157"/>
            <a:ext cx="3188949" cy="329651"/>
            <a:chOff x="2692128" y="3909597"/>
            <a:chExt cx="3240661" cy="429062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B001F78E-5015-5445-B625-83271540A335}"/>
                </a:ext>
              </a:extLst>
            </p:cNvPr>
            <p:cNvGrpSpPr/>
            <p:nvPr/>
          </p:nvGrpSpPr>
          <p:grpSpPr>
            <a:xfrm>
              <a:off x="2817213" y="3947232"/>
              <a:ext cx="3115576" cy="366872"/>
              <a:chOff x="2807079" y="3436710"/>
              <a:chExt cx="3115576" cy="366872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05D32CF9-28A8-254D-AA63-94B5D1A52B1F}"/>
                  </a:ext>
                </a:extLst>
              </p:cNvPr>
              <p:cNvGrpSpPr/>
              <p:nvPr/>
            </p:nvGrpSpPr>
            <p:grpSpPr>
              <a:xfrm>
                <a:off x="3890733" y="3436710"/>
                <a:ext cx="2031922" cy="277382"/>
                <a:chOff x="2591275" y="1309526"/>
                <a:chExt cx="2598237" cy="277382"/>
              </a:xfrm>
            </p:grpSpPr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9E5C21B2-0959-8E4B-9CA2-55B5DAE00F00}"/>
                    </a:ext>
                  </a:extLst>
                </p:cNvPr>
                <p:cNvSpPr/>
                <p:nvPr/>
              </p:nvSpPr>
              <p:spPr>
                <a:xfrm>
                  <a:off x="2591275" y="1348950"/>
                  <a:ext cx="914400" cy="222183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B3BB1F56-5AD5-FD44-AF28-B48B4F8D0791}"/>
                    </a:ext>
                  </a:extLst>
                </p:cNvPr>
                <p:cNvSpPr/>
                <p:nvPr/>
              </p:nvSpPr>
              <p:spPr>
                <a:xfrm>
                  <a:off x="3234810" y="1334923"/>
                  <a:ext cx="914400" cy="22166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8" name="Oval 167">
                  <a:extLst>
                    <a:ext uri="{FF2B5EF4-FFF2-40B4-BE49-F238E27FC236}">
                      <a16:creationId xmlns:a16="http://schemas.microsoft.com/office/drawing/2014/main" id="{7CD7BE76-0247-A74B-9447-DB89B2FD13F2}"/>
                    </a:ext>
                  </a:extLst>
                </p:cNvPr>
                <p:cNvSpPr/>
                <p:nvPr/>
              </p:nvSpPr>
              <p:spPr>
                <a:xfrm>
                  <a:off x="3787929" y="1309526"/>
                  <a:ext cx="976746" cy="277382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8D1CA3D7-B2C1-D444-AA52-6C8CE9727C33}"/>
                    </a:ext>
                  </a:extLst>
                </p:cNvPr>
                <p:cNvSpPr/>
                <p:nvPr/>
              </p:nvSpPr>
              <p:spPr>
                <a:xfrm>
                  <a:off x="4570592" y="1348950"/>
                  <a:ext cx="618920" cy="22166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30FABBBE-99CC-894B-AD65-2C64919B1087}"/>
                  </a:ext>
                </a:extLst>
              </p:cNvPr>
              <p:cNvGrpSpPr/>
              <p:nvPr/>
            </p:nvGrpSpPr>
            <p:grpSpPr>
              <a:xfrm>
                <a:off x="2807079" y="3467318"/>
                <a:ext cx="1824033" cy="336264"/>
                <a:chOff x="3234810" y="1334923"/>
                <a:chExt cx="2332407" cy="336264"/>
              </a:xfrm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44746362-7AC6-804B-87E5-7168F8D2C065}"/>
                    </a:ext>
                  </a:extLst>
                </p:cNvPr>
                <p:cNvSpPr/>
                <p:nvPr/>
              </p:nvSpPr>
              <p:spPr>
                <a:xfrm>
                  <a:off x="3234810" y="1334923"/>
                  <a:ext cx="914400" cy="22166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6D2FF20F-146A-5048-A5D3-60517C257667}"/>
                    </a:ext>
                  </a:extLst>
                </p:cNvPr>
                <p:cNvSpPr/>
                <p:nvPr/>
              </p:nvSpPr>
              <p:spPr>
                <a:xfrm>
                  <a:off x="3787929" y="1336370"/>
                  <a:ext cx="976746" cy="277381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0865B7A9-7BB2-444C-9965-A9D7881770B5}"/>
                    </a:ext>
                  </a:extLst>
                </p:cNvPr>
                <p:cNvSpPr/>
                <p:nvPr/>
              </p:nvSpPr>
              <p:spPr>
                <a:xfrm>
                  <a:off x="4570592" y="1348950"/>
                  <a:ext cx="618920" cy="221660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52A8AFA7-4107-9444-8B39-706DD453444F}"/>
                    </a:ext>
                  </a:extLst>
                </p:cNvPr>
                <p:cNvSpPr/>
                <p:nvPr/>
              </p:nvSpPr>
              <p:spPr>
                <a:xfrm>
                  <a:off x="5054830" y="1382889"/>
                  <a:ext cx="512387" cy="288298"/>
                </a:xfrm>
                <a:prstGeom prst="ellipse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0321D065-737D-6848-A2A0-33C09B8E7AD6}"/>
                </a:ext>
              </a:extLst>
            </p:cNvPr>
            <p:cNvSpPr/>
            <p:nvPr/>
          </p:nvSpPr>
          <p:spPr>
            <a:xfrm>
              <a:off x="2692128" y="3909597"/>
              <a:ext cx="3240660" cy="42906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A3D472-6722-3240-94EE-0F44A5D4045C}"/>
              </a:ext>
            </a:extLst>
          </p:cNvPr>
          <p:cNvCxnSpPr>
            <a:cxnSpLocks/>
          </p:cNvCxnSpPr>
          <p:nvPr/>
        </p:nvCxnSpPr>
        <p:spPr>
          <a:xfrm flipV="1">
            <a:off x="5521439" y="2910672"/>
            <a:ext cx="0" cy="8802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n 6">
            <a:extLst>
              <a:ext uri="{FF2B5EF4-FFF2-40B4-BE49-F238E27FC236}">
                <a16:creationId xmlns:a16="http://schemas.microsoft.com/office/drawing/2014/main" id="{572A72D4-AC39-3840-AA1D-CCA9AB4DD8DE}"/>
              </a:ext>
            </a:extLst>
          </p:cNvPr>
          <p:cNvSpPr/>
          <p:nvPr/>
        </p:nvSpPr>
        <p:spPr>
          <a:xfrm>
            <a:off x="3084599" y="2953696"/>
            <a:ext cx="132545" cy="589808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465D43-49B1-EB42-A625-EB362240318C}"/>
              </a:ext>
            </a:extLst>
          </p:cNvPr>
          <p:cNvCxnSpPr>
            <a:cxnSpLocks/>
          </p:cNvCxnSpPr>
          <p:nvPr/>
        </p:nvCxnSpPr>
        <p:spPr>
          <a:xfrm flipV="1">
            <a:off x="3002350" y="2928527"/>
            <a:ext cx="0" cy="88569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Arc 110">
            <a:extLst>
              <a:ext uri="{FF2B5EF4-FFF2-40B4-BE49-F238E27FC236}">
                <a16:creationId xmlns:a16="http://schemas.microsoft.com/office/drawing/2014/main" id="{6B6CA87D-2CD8-3946-AF98-793A32EA3AAD}"/>
              </a:ext>
            </a:extLst>
          </p:cNvPr>
          <p:cNvSpPr/>
          <p:nvPr/>
        </p:nvSpPr>
        <p:spPr>
          <a:xfrm rot="5400000" flipV="1">
            <a:off x="2468659" y="3125096"/>
            <a:ext cx="711607" cy="269796"/>
          </a:xfrm>
          <a:prstGeom prst="arc">
            <a:avLst>
              <a:gd name="adj1" fmla="val 19604046"/>
              <a:gd name="adj2" fmla="val 5487785"/>
            </a:avLst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4E85D22-37BB-394D-9B7A-ABFABF39C5F3}"/>
              </a:ext>
            </a:extLst>
          </p:cNvPr>
          <p:cNvGrpSpPr/>
          <p:nvPr/>
        </p:nvGrpSpPr>
        <p:grpSpPr>
          <a:xfrm>
            <a:off x="2157840" y="1650438"/>
            <a:ext cx="4448864" cy="236128"/>
            <a:chOff x="2332522" y="1328110"/>
            <a:chExt cx="4448864" cy="236128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729CCDB-B504-5947-9DCB-56FC2846DBA5}"/>
                </a:ext>
              </a:extLst>
            </p:cNvPr>
            <p:cNvSpPr/>
            <p:nvPr/>
          </p:nvSpPr>
          <p:spPr>
            <a:xfrm>
              <a:off x="2332522" y="1334923"/>
              <a:ext cx="914400" cy="221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C7448E9-14AE-F04F-8B6E-B97FCFD2B194}"/>
                </a:ext>
              </a:extLst>
            </p:cNvPr>
            <p:cNvSpPr/>
            <p:nvPr/>
          </p:nvSpPr>
          <p:spPr>
            <a:xfrm>
              <a:off x="3234810" y="1334923"/>
              <a:ext cx="914400" cy="221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E13DE287-F549-B141-8DF1-F6653B3A5659}"/>
                </a:ext>
              </a:extLst>
            </p:cNvPr>
            <p:cNvSpPr/>
            <p:nvPr/>
          </p:nvSpPr>
          <p:spPr>
            <a:xfrm>
              <a:off x="4112202" y="1328110"/>
              <a:ext cx="914400" cy="221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3C2CEF76-6AE1-2E41-8D22-3EA778D5819F}"/>
                </a:ext>
              </a:extLst>
            </p:cNvPr>
            <p:cNvSpPr/>
            <p:nvPr/>
          </p:nvSpPr>
          <p:spPr>
            <a:xfrm>
              <a:off x="4989594" y="1342578"/>
              <a:ext cx="914400" cy="221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FA49F359-E804-254B-8E64-C667C1C94404}"/>
                </a:ext>
              </a:extLst>
            </p:cNvPr>
            <p:cNvSpPr/>
            <p:nvPr/>
          </p:nvSpPr>
          <p:spPr>
            <a:xfrm>
              <a:off x="5866986" y="1334923"/>
              <a:ext cx="914400" cy="2216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FBF4BA2-4E9B-5440-B319-75CCFA151B86}"/>
              </a:ext>
            </a:extLst>
          </p:cNvPr>
          <p:cNvSpPr/>
          <p:nvPr/>
        </p:nvSpPr>
        <p:spPr>
          <a:xfrm>
            <a:off x="2937359" y="2999443"/>
            <a:ext cx="62963" cy="253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Arc 197">
            <a:extLst>
              <a:ext uri="{FF2B5EF4-FFF2-40B4-BE49-F238E27FC236}">
                <a16:creationId xmlns:a16="http://schemas.microsoft.com/office/drawing/2014/main" id="{B73357E5-2B95-CC41-82E0-B110FAD7B7D7}"/>
              </a:ext>
            </a:extLst>
          </p:cNvPr>
          <p:cNvSpPr/>
          <p:nvPr/>
        </p:nvSpPr>
        <p:spPr>
          <a:xfrm rot="5400000">
            <a:off x="5377264" y="3090223"/>
            <a:ext cx="711607" cy="326384"/>
          </a:xfrm>
          <a:prstGeom prst="arc">
            <a:avLst>
              <a:gd name="adj1" fmla="val 19604046"/>
              <a:gd name="adj2" fmla="val 5487785"/>
            </a:avLst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45DCA188-0B61-844B-8033-2AE8DE53C18F}"/>
              </a:ext>
            </a:extLst>
          </p:cNvPr>
          <p:cNvSpPr/>
          <p:nvPr/>
        </p:nvSpPr>
        <p:spPr>
          <a:xfrm>
            <a:off x="3198088" y="2753047"/>
            <a:ext cx="179925" cy="190680"/>
          </a:xfrm>
          <a:prstGeom prst="ellipse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4" name="Can 203">
            <a:extLst>
              <a:ext uri="{FF2B5EF4-FFF2-40B4-BE49-F238E27FC236}">
                <a16:creationId xmlns:a16="http://schemas.microsoft.com/office/drawing/2014/main" id="{C3B3FF58-7683-A748-B134-F78440723B25}"/>
              </a:ext>
            </a:extLst>
          </p:cNvPr>
          <p:cNvSpPr/>
          <p:nvPr/>
        </p:nvSpPr>
        <p:spPr>
          <a:xfrm>
            <a:off x="3263137" y="2477921"/>
            <a:ext cx="95607" cy="344032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" name="Can 204">
            <a:extLst>
              <a:ext uri="{FF2B5EF4-FFF2-40B4-BE49-F238E27FC236}">
                <a16:creationId xmlns:a16="http://schemas.microsoft.com/office/drawing/2014/main" id="{260F79D6-844B-CA49-BEF8-9EDA36556067}"/>
              </a:ext>
            </a:extLst>
          </p:cNvPr>
          <p:cNvSpPr/>
          <p:nvPr/>
        </p:nvSpPr>
        <p:spPr>
          <a:xfrm rot="2213372">
            <a:off x="3401301" y="2553960"/>
            <a:ext cx="112513" cy="336053"/>
          </a:xfrm>
          <a:prstGeom prst="can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E91D265-7CAF-4442-AFBC-59A126EABBCC}"/>
              </a:ext>
            </a:extLst>
          </p:cNvPr>
          <p:cNvSpPr txBox="1"/>
          <p:nvPr/>
        </p:nvSpPr>
        <p:spPr>
          <a:xfrm>
            <a:off x="4503480" y="5588055"/>
            <a:ext cx="15372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Transparent, flexible sheet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A0C8C8C-2E00-B34A-8A6B-FE61264A7374}"/>
              </a:ext>
            </a:extLst>
          </p:cNvPr>
          <p:cNvSpPr txBox="1"/>
          <p:nvPr/>
        </p:nvSpPr>
        <p:spPr>
          <a:xfrm>
            <a:off x="1649080" y="4619034"/>
            <a:ext cx="6029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</a:t>
            </a:r>
            <a:r>
              <a:rPr lang="en-US" sz="900" baseline="-25000" dirty="0"/>
              <a:t>2</a:t>
            </a:r>
            <a:r>
              <a:rPr lang="en-US" sz="900" dirty="0"/>
              <a:t> probe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D55B7295-4CD2-9D4E-8052-320910030E7A}"/>
              </a:ext>
            </a:extLst>
          </p:cNvPr>
          <p:cNvSpPr txBox="1"/>
          <p:nvPr/>
        </p:nvSpPr>
        <p:spPr>
          <a:xfrm>
            <a:off x="1432975" y="4285223"/>
            <a:ext cx="81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Water</a:t>
            </a:r>
          </a:p>
          <a:p>
            <a:pPr algn="r"/>
            <a:r>
              <a:rPr lang="en-US" sz="900" dirty="0"/>
              <a:t>tight seal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958E1C2-AC4F-F446-98EC-7199AEEDD16B}"/>
              </a:ext>
            </a:extLst>
          </p:cNvPr>
          <p:cNvSpPr txBox="1"/>
          <p:nvPr/>
        </p:nvSpPr>
        <p:spPr>
          <a:xfrm>
            <a:off x="1653275" y="5059626"/>
            <a:ext cx="5537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Weight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757133B-365E-7847-86AE-0CE41A53F158}"/>
              </a:ext>
            </a:extLst>
          </p:cNvPr>
          <p:cNvSpPr txBox="1"/>
          <p:nvPr/>
        </p:nvSpPr>
        <p:spPr>
          <a:xfrm>
            <a:off x="343250" y="4149948"/>
            <a:ext cx="81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/>
              <a:t>Light &amp; temp. probes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96865EE-1DC1-E44C-A2D9-A2C02AC50F2A}"/>
              </a:ext>
            </a:extLst>
          </p:cNvPr>
          <p:cNvSpPr txBox="1"/>
          <p:nvPr/>
        </p:nvSpPr>
        <p:spPr>
          <a:xfrm>
            <a:off x="391604" y="4735582"/>
            <a:ext cx="1037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Solid cylinder</a:t>
            </a:r>
          </a:p>
        </p:txBody>
      </p:sp>
      <p:sp>
        <p:nvSpPr>
          <p:cNvPr id="250" name="Rectangle 249">
            <a:extLst>
              <a:ext uri="{FF2B5EF4-FFF2-40B4-BE49-F238E27FC236}">
                <a16:creationId xmlns:a16="http://schemas.microsoft.com/office/drawing/2014/main" id="{2E2A279B-22A6-904C-AEEC-CD3C66185070}"/>
              </a:ext>
            </a:extLst>
          </p:cNvPr>
          <p:cNvSpPr/>
          <p:nvPr/>
        </p:nvSpPr>
        <p:spPr>
          <a:xfrm>
            <a:off x="5532007" y="3009497"/>
            <a:ext cx="62963" cy="2531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5A514659-235C-5440-8EC6-2838F2B41CAC}"/>
              </a:ext>
            </a:extLst>
          </p:cNvPr>
          <p:cNvSpPr txBox="1"/>
          <p:nvPr/>
        </p:nvSpPr>
        <p:spPr>
          <a:xfrm>
            <a:off x="1464909" y="4834930"/>
            <a:ext cx="860092" cy="23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5cm into sand</a:t>
            </a:r>
          </a:p>
        </p:txBody>
      </p: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A3244082-F445-AF4A-9333-AEA2CD727042}"/>
              </a:ext>
            </a:extLst>
          </p:cNvPr>
          <p:cNvCxnSpPr>
            <a:cxnSpLocks/>
          </p:cNvCxnSpPr>
          <p:nvPr/>
        </p:nvCxnSpPr>
        <p:spPr>
          <a:xfrm flipV="1">
            <a:off x="5412509" y="3585980"/>
            <a:ext cx="0" cy="21572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9ED89FD-9A09-6459-E652-60D45444E9D5}"/>
              </a:ext>
            </a:extLst>
          </p:cNvPr>
          <p:cNvSpPr/>
          <p:nvPr/>
        </p:nvSpPr>
        <p:spPr>
          <a:xfrm flipH="1" flipV="1">
            <a:off x="2775996" y="3566277"/>
            <a:ext cx="122583" cy="58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B35642-E157-83BC-4378-9895649E7082}"/>
              </a:ext>
            </a:extLst>
          </p:cNvPr>
          <p:cNvSpPr/>
          <p:nvPr/>
        </p:nvSpPr>
        <p:spPr>
          <a:xfrm flipH="1" flipV="1">
            <a:off x="5672318" y="3557039"/>
            <a:ext cx="122583" cy="587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18899D-E8A7-C0F7-C700-355C320A2986}"/>
              </a:ext>
            </a:extLst>
          </p:cNvPr>
          <p:cNvGrpSpPr/>
          <p:nvPr/>
        </p:nvGrpSpPr>
        <p:grpSpPr>
          <a:xfrm>
            <a:off x="9068167" y="2721986"/>
            <a:ext cx="1337014" cy="845499"/>
            <a:chOff x="7540889" y="1871197"/>
            <a:chExt cx="1438862" cy="1471384"/>
          </a:xfrm>
        </p:grpSpPr>
        <p:sp>
          <p:nvSpPr>
            <p:cNvPr id="3" name="Chord 2">
              <a:extLst>
                <a:ext uri="{FF2B5EF4-FFF2-40B4-BE49-F238E27FC236}">
                  <a16:creationId xmlns:a16="http://schemas.microsoft.com/office/drawing/2014/main" id="{20827578-CDBF-7D36-6686-943EB25E612C}"/>
                </a:ext>
              </a:extLst>
            </p:cNvPr>
            <p:cNvSpPr/>
            <p:nvPr/>
          </p:nvSpPr>
          <p:spPr>
            <a:xfrm rot="5400000">
              <a:off x="7346612" y="2353771"/>
              <a:ext cx="1128246" cy="183210"/>
            </a:xfrm>
            <a:prstGeom prst="chord">
              <a:avLst>
                <a:gd name="adj1" fmla="val 2700000"/>
                <a:gd name="adj2" fmla="val 188678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Chord 9">
              <a:extLst>
                <a:ext uri="{FF2B5EF4-FFF2-40B4-BE49-F238E27FC236}">
                  <a16:creationId xmlns:a16="http://schemas.microsoft.com/office/drawing/2014/main" id="{BC001AF3-FC65-5C76-0B55-F21FA14C288A}"/>
                </a:ext>
              </a:extLst>
            </p:cNvPr>
            <p:cNvSpPr/>
            <p:nvPr/>
          </p:nvSpPr>
          <p:spPr>
            <a:xfrm rot="5400000">
              <a:off x="7499012" y="2369538"/>
              <a:ext cx="1128246" cy="183210"/>
            </a:xfrm>
            <a:prstGeom prst="chord">
              <a:avLst>
                <a:gd name="adj1" fmla="val 2700000"/>
                <a:gd name="adj2" fmla="val 188678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Chord 10">
              <a:extLst>
                <a:ext uri="{FF2B5EF4-FFF2-40B4-BE49-F238E27FC236}">
                  <a16:creationId xmlns:a16="http://schemas.microsoft.com/office/drawing/2014/main" id="{F1AE7595-67C3-B377-C17B-38DD51A657E6}"/>
                </a:ext>
              </a:extLst>
            </p:cNvPr>
            <p:cNvSpPr/>
            <p:nvPr/>
          </p:nvSpPr>
          <p:spPr>
            <a:xfrm rot="5400000">
              <a:off x="7651412" y="2343715"/>
              <a:ext cx="1128246" cy="183210"/>
            </a:xfrm>
            <a:prstGeom prst="chord">
              <a:avLst>
                <a:gd name="adj1" fmla="val 2700000"/>
                <a:gd name="adj2" fmla="val 188678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hord 11">
              <a:extLst>
                <a:ext uri="{FF2B5EF4-FFF2-40B4-BE49-F238E27FC236}">
                  <a16:creationId xmlns:a16="http://schemas.microsoft.com/office/drawing/2014/main" id="{449F553F-FA4E-2F18-CBA4-3205F4B6C74F}"/>
                </a:ext>
              </a:extLst>
            </p:cNvPr>
            <p:cNvSpPr/>
            <p:nvPr/>
          </p:nvSpPr>
          <p:spPr>
            <a:xfrm rot="5400000">
              <a:off x="7803812" y="2359084"/>
              <a:ext cx="1128246" cy="183210"/>
            </a:xfrm>
            <a:prstGeom prst="chord">
              <a:avLst>
                <a:gd name="adj1" fmla="val 2700000"/>
                <a:gd name="adj2" fmla="val 188678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hord 12">
              <a:extLst>
                <a:ext uri="{FF2B5EF4-FFF2-40B4-BE49-F238E27FC236}">
                  <a16:creationId xmlns:a16="http://schemas.microsoft.com/office/drawing/2014/main" id="{B5F407B4-3408-0D3D-C705-6C7CB3D414E7}"/>
                </a:ext>
              </a:extLst>
            </p:cNvPr>
            <p:cNvSpPr/>
            <p:nvPr/>
          </p:nvSpPr>
          <p:spPr>
            <a:xfrm rot="5400000">
              <a:off x="7956212" y="2376968"/>
              <a:ext cx="1128246" cy="183210"/>
            </a:xfrm>
            <a:prstGeom prst="chord">
              <a:avLst>
                <a:gd name="adj1" fmla="val 2700000"/>
                <a:gd name="adj2" fmla="val 188678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hord 13">
              <a:extLst>
                <a:ext uri="{FF2B5EF4-FFF2-40B4-BE49-F238E27FC236}">
                  <a16:creationId xmlns:a16="http://schemas.microsoft.com/office/drawing/2014/main" id="{8541C279-E7A9-C0AE-C29D-BAF9D314363F}"/>
                </a:ext>
              </a:extLst>
            </p:cNvPr>
            <p:cNvSpPr/>
            <p:nvPr/>
          </p:nvSpPr>
          <p:spPr>
            <a:xfrm rot="5400000">
              <a:off x="8108612" y="2462225"/>
              <a:ext cx="1128246" cy="183210"/>
            </a:xfrm>
            <a:prstGeom prst="chord">
              <a:avLst>
                <a:gd name="adj1" fmla="val 2700000"/>
                <a:gd name="adj2" fmla="val 188678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hord 14">
              <a:extLst>
                <a:ext uri="{FF2B5EF4-FFF2-40B4-BE49-F238E27FC236}">
                  <a16:creationId xmlns:a16="http://schemas.microsoft.com/office/drawing/2014/main" id="{B7CD8FE6-B5DF-43B9-1651-4A8C9351B3A8}"/>
                </a:ext>
              </a:extLst>
            </p:cNvPr>
            <p:cNvSpPr/>
            <p:nvPr/>
          </p:nvSpPr>
          <p:spPr>
            <a:xfrm rot="5400000">
              <a:off x="8228675" y="2592872"/>
              <a:ext cx="1128246" cy="183210"/>
            </a:xfrm>
            <a:prstGeom prst="chord">
              <a:avLst>
                <a:gd name="adj1" fmla="val 2700000"/>
                <a:gd name="adj2" fmla="val 188678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Chord 15">
              <a:extLst>
                <a:ext uri="{FF2B5EF4-FFF2-40B4-BE49-F238E27FC236}">
                  <a16:creationId xmlns:a16="http://schemas.microsoft.com/office/drawing/2014/main" id="{061A5A0E-746E-98C7-ACF8-C1C8B3C60DDF}"/>
                </a:ext>
              </a:extLst>
            </p:cNvPr>
            <p:cNvSpPr/>
            <p:nvPr/>
          </p:nvSpPr>
          <p:spPr>
            <a:xfrm rot="5400000">
              <a:off x="7194212" y="2494566"/>
              <a:ext cx="1128246" cy="183210"/>
            </a:xfrm>
            <a:prstGeom prst="chord">
              <a:avLst>
                <a:gd name="adj1" fmla="val 2700000"/>
                <a:gd name="adj2" fmla="val 188678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hord 16">
              <a:extLst>
                <a:ext uri="{FF2B5EF4-FFF2-40B4-BE49-F238E27FC236}">
                  <a16:creationId xmlns:a16="http://schemas.microsoft.com/office/drawing/2014/main" id="{92A9438B-A3FB-B3CD-09D1-7FF530780687}"/>
                </a:ext>
              </a:extLst>
            </p:cNvPr>
            <p:cNvSpPr/>
            <p:nvPr/>
          </p:nvSpPr>
          <p:spPr>
            <a:xfrm rot="5400000">
              <a:off x="7068371" y="2682038"/>
              <a:ext cx="1128246" cy="183210"/>
            </a:xfrm>
            <a:prstGeom prst="chord">
              <a:avLst>
                <a:gd name="adj1" fmla="val 2700000"/>
                <a:gd name="adj2" fmla="val 188678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hord 17">
              <a:extLst>
                <a:ext uri="{FF2B5EF4-FFF2-40B4-BE49-F238E27FC236}">
                  <a16:creationId xmlns:a16="http://schemas.microsoft.com/office/drawing/2014/main" id="{82B66EF2-10FB-19B8-0B52-E9BC030F3A9C}"/>
                </a:ext>
              </a:extLst>
            </p:cNvPr>
            <p:cNvSpPr/>
            <p:nvPr/>
          </p:nvSpPr>
          <p:spPr>
            <a:xfrm rot="5400000">
              <a:off x="8324023" y="2686853"/>
              <a:ext cx="1128246" cy="183210"/>
            </a:xfrm>
            <a:prstGeom prst="chord">
              <a:avLst>
                <a:gd name="adj1" fmla="val 2700000"/>
                <a:gd name="adj2" fmla="val 1886786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34787C2-EF29-3D3D-53AE-6EA9F352A514}"/>
                </a:ext>
              </a:extLst>
            </p:cNvPr>
            <p:cNvSpPr/>
            <p:nvPr/>
          </p:nvSpPr>
          <p:spPr>
            <a:xfrm>
              <a:off x="7617193" y="2532966"/>
              <a:ext cx="1246429" cy="37469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Chord 3">
            <a:extLst>
              <a:ext uri="{FF2B5EF4-FFF2-40B4-BE49-F238E27FC236}">
                <a16:creationId xmlns:a16="http://schemas.microsoft.com/office/drawing/2014/main" id="{723E5C1B-B798-B25C-7F1B-48D781E0C22C}"/>
              </a:ext>
            </a:extLst>
          </p:cNvPr>
          <p:cNvSpPr/>
          <p:nvPr/>
        </p:nvSpPr>
        <p:spPr>
          <a:xfrm rot="6723200">
            <a:off x="3616851" y="3131706"/>
            <a:ext cx="647373" cy="653818"/>
          </a:xfrm>
          <a:prstGeom prst="chord">
            <a:avLst>
              <a:gd name="adj1" fmla="val 2700000"/>
              <a:gd name="adj2" fmla="val 16230672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9962B09-A9BC-1BC9-2AE0-7515D038FAD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626619">
            <a:off x="4006983" y="2774156"/>
            <a:ext cx="974644" cy="87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Text&#10;&#10;Description automatically generated">
            <a:extLst>
              <a:ext uri="{FF2B5EF4-FFF2-40B4-BE49-F238E27FC236}">
                <a16:creationId xmlns:a16="http://schemas.microsoft.com/office/drawing/2014/main" id="{083C0428-2005-A673-1F22-C2967B567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426" y="1419090"/>
            <a:ext cx="2022434" cy="1326327"/>
          </a:xfrm>
          <a:prstGeom prst="rect">
            <a:avLst/>
          </a:prstGeom>
        </p:spPr>
      </p:pic>
      <p:sp>
        <p:nvSpPr>
          <p:cNvPr id="213" name="TextBox 212">
            <a:extLst>
              <a:ext uri="{FF2B5EF4-FFF2-40B4-BE49-F238E27FC236}">
                <a16:creationId xmlns:a16="http://schemas.microsoft.com/office/drawing/2014/main" id="{BE91D265-7CAF-4442-AFBC-59A126EABBCC}"/>
              </a:ext>
            </a:extLst>
          </p:cNvPr>
          <p:cNvSpPr txBox="1"/>
          <p:nvPr/>
        </p:nvSpPr>
        <p:spPr>
          <a:xfrm>
            <a:off x="2245696" y="1470406"/>
            <a:ext cx="747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Helvetica" pitchFamily="2" charset="0"/>
              </a:rPr>
              <a:t>Transparent, flexible sheet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6A0C8C8C-2E00-B34A-8A6B-FE61264A7374}"/>
              </a:ext>
            </a:extLst>
          </p:cNvPr>
          <p:cNvSpPr txBox="1"/>
          <p:nvPr/>
        </p:nvSpPr>
        <p:spPr>
          <a:xfrm>
            <a:off x="2104334" y="2233844"/>
            <a:ext cx="8600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Helvetica" pitchFamily="2" charset="0"/>
              </a:rPr>
              <a:t>O</a:t>
            </a:r>
            <a:r>
              <a:rPr lang="en-US" sz="700" baseline="-25000" dirty="0">
                <a:latin typeface="Helvetica" pitchFamily="2" charset="0"/>
              </a:rPr>
              <a:t>2</a:t>
            </a:r>
            <a:r>
              <a:rPr lang="en-US" sz="700" dirty="0">
                <a:latin typeface="Helvetica" pitchFamily="2" charset="0"/>
              </a:rPr>
              <a:t> probe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F958E1C2-AC4F-F446-98EC-7199AEEDD16B}"/>
              </a:ext>
            </a:extLst>
          </p:cNvPr>
          <p:cNvSpPr txBox="1"/>
          <p:nvPr/>
        </p:nvSpPr>
        <p:spPr>
          <a:xfrm>
            <a:off x="2323967" y="2378464"/>
            <a:ext cx="63709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Helvetica" pitchFamily="2" charset="0"/>
              </a:rPr>
              <a:t>Weight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0757133B-365E-7847-86AE-0CE41A53F158}"/>
              </a:ext>
            </a:extLst>
          </p:cNvPr>
          <p:cNvSpPr txBox="1"/>
          <p:nvPr/>
        </p:nvSpPr>
        <p:spPr>
          <a:xfrm>
            <a:off x="2297797" y="1729073"/>
            <a:ext cx="713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Helvetica" pitchFamily="2" charset="0"/>
              </a:rPr>
              <a:t>Temp &amp; light probe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96865EE-1DC1-E44C-A2D9-A2C02AC50F2A}"/>
              </a:ext>
            </a:extLst>
          </p:cNvPr>
          <p:cNvSpPr txBox="1"/>
          <p:nvPr/>
        </p:nvSpPr>
        <p:spPr>
          <a:xfrm>
            <a:off x="2260546" y="1978569"/>
            <a:ext cx="10377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" pitchFamily="2" charset="0"/>
              </a:rPr>
              <a:t>Solid cylinder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B3E1DC-B7F4-47C5-670E-5821E2EB5399}"/>
              </a:ext>
            </a:extLst>
          </p:cNvPr>
          <p:cNvCxnSpPr>
            <a:cxnSpLocks/>
          </p:cNvCxnSpPr>
          <p:nvPr/>
        </p:nvCxnSpPr>
        <p:spPr>
          <a:xfrm flipH="1">
            <a:off x="2910075" y="2215074"/>
            <a:ext cx="19136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F33D01-416C-FFBA-A32D-CDCF71ECACA9}"/>
              </a:ext>
            </a:extLst>
          </p:cNvPr>
          <p:cNvCxnSpPr>
            <a:cxnSpLocks/>
          </p:cNvCxnSpPr>
          <p:nvPr/>
        </p:nvCxnSpPr>
        <p:spPr>
          <a:xfrm flipH="1">
            <a:off x="2899314" y="2341916"/>
            <a:ext cx="28993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9095047-FE4E-478B-6A38-29EA70358CBE}"/>
              </a:ext>
            </a:extLst>
          </p:cNvPr>
          <p:cNvSpPr txBox="1"/>
          <p:nvPr/>
        </p:nvSpPr>
        <p:spPr>
          <a:xfrm>
            <a:off x="2240052" y="2106207"/>
            <a:ext cx="72668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Helvetica" pitchFamily="2" charset="0"/>
              </a:rPr>
              <a:t>Ratchet strap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82EF9A-E520-212C-33D3-884E1F875A8E}"/>
              </a:ext>
            </a:extLst>
          </p:cNvPr>
          <p:cNvCxnSpPr>
            <a:cxnSpLocks/>
          </p:cNvCxnSpPr>
          <p:nvPr/>
        </p:nvCxnSpPr>
        <p:spPr>
          <a:xfrm flipH="1">
            <a:off x="2899314" y="2081935"/>
            <a:ext cx="28993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1FC0714-9156-8161-2429-489F9E8370B7}"/>
              </a:ext>
            </a:extLst>
          </p:cNvPr>
          <p:cNvCxnSpPr>
            <a:cxnSpLocks/>
          </p:cNvCxnSpPr>
          <p:nvPr/>
        </p:nvCxnSpPr>
        <p:spPr>
          <a:xfrm flipH="1">
            <a:off x="2903034" y="1639886"/>
            <a:ext cx="59385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2EFFD9A-3527-6DEC-C9F2-8E873A2F02E0}"/>
              </a:ext>
            </a:extLst>
          </p:cNvPr>
          <p:cNvCxnSpPr>
            <a:cxnSpLocks/>
          </p:cNvCxnSpPr>
          <p:nvPr/>
        </p:nvCxnSpPr>
        <p:spPr>
          <a:xfrm flipH="1">
            <a:off x="2899314" y="2474009"/>
            <a:ext cx="10779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DF21295-7E84-937C-6366-E42CED4F45D2}"/>
              </a:ext>
            </a:extLst>
          </p:cNvPr>
          <p:cNvCxnSpPr>
            <a:cxnSpLocks/>
          </p:cNvCxnSpPr>
          <p:nvPr/>
        </p:nvCxnSpPr>
        <p:spPr>
          <a:xfrm flipH="1">
            <a:off x="2903034" y="1890218"/>
            <a:ext cx="39526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1DACF37-4321-A428-4EED-75D4838483B3}"/>
              </a:ext>
            </a:extLst>
          </p:cNvPr>
          <p:cNvSpPr txBox="1"/>
          <p:nvPr/>
        </p:nvSpPr>
        <p:spPr>
          <a:xfrm>
            <a:off x="4187953" y="2433899"/>
            <a:ext cx="366634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dirty="0">
                <a:latin typeface="Helvetica" pitchFamily="2" charset="0"/>
              </a:rPr>
              <a:t>5cm</a:t>
            </a:r>
          </a:p>
        </p:txBody>
      </p:sp>
    </p:spTree>
    <p:extLst>
      <p:ext uri="{BB962C8B-B14F-4D97-AF65-F5344CB8AC3E}">
        <p14:creationId xmlns:p14="http://schemas.microsoft.com/office/powerpoint/2010/main" val="237516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0201701-F6E9-E15D-2880-C8534D27B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374" y="1142578"/>
            <a:ext cx="1589293" cy="8912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B4AC13-D46A-7C4F-ADB8-C0AC7FD3DBCC}"/>
              </a:ext>
            </a:extLst>
          </p:cNvPr>
          <p:cNvSpPr txBox="1"/>
          <p:nvPr/>
        </p:nvSpPr>
        <p:spPr>
          <a:xfrm>
            <a:off x="1417846" y="1030334"/>
            <a:ext cx="2487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Helvetica" pitchFamily="2" charset="0"/>
              </a:rPr>
              <a:t>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1E7ECC-ED41-01CD-272F-7066755F692A}"/>
              </a:ext>
            </a:extLst>
          </p:cNvPr>
          <p:cNvGrpSpPr/>
          <p:nvPr/>
        </p:nvGrpSpPr>
        <p:grpSpPr>
          <a:xfrm>
            <a:off x="7496899" y="5108225"/>
            <a:ext cx="2327309" cy="591909"/>
            <a:chOff x="4608031" y="4603769"/>
            <a:chExt cx="2327309" cy="5919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FBA457-A287-EC9B-D6A1-B4F219B580EF}"/>
                </a:ext>
              </a:extLst>
            </p:cNvPr>
            <p:cNvGrpSpPr/>
            <p:nvPr/>
          </p:nvGrpSpPr>
          <p:grpSpPr>
            <a:xfrm>
              <a:off x="4608031" y="4603769"/>
              <a:ext cx="2327309" cy="591909"/>
              <a:chOff x="4869423" y="875248"/>
              <a:chExt cx="2327309" cy="59190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0428F63-509A-AE64-11FC-9C4AFDDB7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9423" y="979324"/>
                <a:ext cx="770020" cy="48783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1E53370-A558-5D3B-E5F5-700195FE1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2441" y="897945"/>
                <a:ext cx="724291" cy="5424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1609F96-3958-3101-6F4C-505443165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1819" y="875248"/>
                <a:ext cx="827524" cy="570976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14145F-8C7A-67AF-668B-A6B27060CEC7}"/>
                </a:ext>
              </a:extLst>
            </p:cNvPr>
            <p:cNvSpPr txBox="1"/>
            <p:nvPr/>
          </p:nvSpPr>
          <p:spPr>
            <a:xfrm>
              <a:off x="4608031" y="467641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DA9902-E946-CD49-F5CD-013AA545DE12}"/>
                </a:ext>
              </a:extLst>
            </p:cNvPr>
            <p:cNvSpPr txBox="1"/>
            <p:nvPr/>
          </p:nvSpPr>
          <p:spPr>
            <a:xfrm>
              <a:off x="5332619" y="467641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B49BBA-176B-7B08-BF72-A6097C657881}"/>
                </a:ext>
              </a:extLst>
            </p:cNvPr>
            <p:cNvSpPr txBox="1"/>
            <p:nvPr/>
          </p:nvSpPr>
          <p:spPr>
            <a:xfrm>
              <a:off x="6080432" y="468178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FEBE247-A73C-646B-1AB6-416DE5B746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695"/>
          <a:stretch/>
        </p:blipFill>
        <p:spPr>
          <a:xfrm>
            <a:off x="3540961" y="1122835"/>
            <a:ext cx="1345306" cy="904585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F0F4A4E-28B5-72BC-70EE-0135D7D5B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2122" y="2087516"/>
            <a:ext cx="3951062" cy="1419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8C3958-3E4B-1305-771E-6A185F217E73}"/>
              </a:ext>
            </a:extLst>
          </p:cNvPr>
          <p:cNvSpPr txBox="1"/>
          <p:nvPr/>
        </p:nvSpPr>
        <p:spPr>
          <a:xfrm>
            <a:off x="1406156" y="1996367"/>
            <a:ext cx="2487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Helvetica" pitchFamily="2" charset="0"/>
              </a:rPr>
              <a:t>C</a:t>
            </a:r>
          </a:p>
        </p:txBody>
      </p:sp>
      <p:pic>
        <p:nvPicPr>
          <p:cNvPr id="2" name="Picture 1" descr="A picture containing ground, sandy, dirty&#10;&#10;Description automatically generated">
            <a:extLst>
              <a:ext uri="{FF2B5EF4-FFF2-40B4-BE49-F238E27FC236}">
                <a16:creationId xmlns:a16="http://schemas.microsoft.com/office/drawing/2014/main" id="{4CBA9816-5DBC-87ED-D8D9-A90456A742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980" r="20261"/>
          <a:stretch/>
        </p:blipFill>
        <p:spPr>
          <a:xfrm>
            <a:off x="2817376" y="1242605"/>
            <a:ext cx="614369" cy="6801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4333B6-3E01-396A-5780-41E8C5EF4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297" y="1725344"/>
            <a:ext cx="370986" cy="277849"/>
          </a:xfrm>
          <a:prstGeom prst="rect">
            <a:avLst/>
          </a:prstGeom>
        </p:spPr>
      </p:pic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861B3BE3-0C6D-187F-0BF2-3DD746C6DC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5981" y="1207280"/>
            <a:ext cx="417203" cy="362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874ADEB-A6DA-4BE9-80BC-2638A59BE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0459" y="1456527"/>
            <a:ext cx="432725" cy="29857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2CC4509-5FE6-CA19-4B8F-0EDC9BA733E5}"/>
              </a:ext>
            </a:extLst>
          </p:cNvPr>
          <p:cNvSpPr txBox="1"/>
          <p:nvPr/>
        </p:nvSpPr>
        <p:spPr>
          <a:xfrm>
            <a:off x="3475612" y="1071536"/>
            <a:ext cx="2487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Helvetica" pitchFamily="2" charset="0"/>
              </a:rPr>
              <a:t>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329749-2A51-3957-9304-55AB26796006}"/>
              </a:ext>
            </a:extLst>
          </p:cNvPr>
          <p:cNvSpPr txBox="1"/>
          <p:nvPr/>
        </p:nvSpPr>
        <p:spPr>
          <a:xfrm>
            <a:off x="4867190" y="1186288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E1CDD1-C90D-22B3-9551-8517CC5E88C0}"/>
              </a:ext>
            </a:extLst>
          </p:cNvPr>
          <p:cNvSpPr txBox="1"/>
          <p:nvPr/>
        </p:nvSpPr>
        <p:spPr>
          <a:xfrm>
            <a:off x="4863296" y="1421181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65961D-F057-2B1D-137F-FEB4172A6C2D}"/>
              </a:ext>
            </a:extLst>
          </p:cNvPr>
          <p:cNvSpPr txBox="1"/>
          <p:nvPr/>
        </p:nvSpPr>
        <p:spPr>
          <a:xfrm>
            <a:off x="4871585" y="1676455"/>
            <a:ext cx="22313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E6EC9-F3E4-55DB-42C1-33AF5B5FA486}"/>
              </a:ext>
            </a:extLst>
          </p:cNvPr>
          <p:cNvSpPr txBox="1"/>
          <p:nvPr/>
        </p:nvSpPr>
        <p:spPr>
          <a:xfrm>
            <a:off x="4200788" y="1428848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716B81-C685-D25B-EEA2-16C80555C257}"/>
              </a:ext>
            </a:extLst>
          </p:cNvPr>
          <p:cNvSpPr txBox="1"/>
          <p:nvPr/>
        </p:nvSpPr>
        <p:spPr>
          <a:xfrm>
            <a:off x="3988058" y="1482430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2E7DD2-A5D4-1C51-BAF9-A8C2F6605A9C}"/>
              </a:ext>
            </a:extLst>
          </p:cNvPr>
          <p:cNvSpPr txBox="1"/>
          <p:nvPr/>
        </p:nvSpPr>
        <p:spPr>
          <a:xfrm>
            <a:off x="4441567" y="1334364"/>
            <a:ext cx="22955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0139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0201701-F6E9-E15D-2880-C8534D27B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573" y="1093919"/>
            <a:ext cx="1742309" cy="9770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5B4AC13-D46A-7C4F-ADB8-C0AC7FD3DBCC}"/>
              </a:ext>
            </a:extLst>
          </p:cNvPr>
          <p:cNvSpPr txBox="1"/>
          <p:nvPr/>
        </p:nvSpPr>
        <p:spPr>
          <a:xfrm>
            <a:off x="1459958" y="1048381"/>
            <a:ext cx="2487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Helvetica" pitchFamily="2" charset="0"/>
              </a:rPr>
              <a:t>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1E7ECC-ED41-01CD-272F-7066755F692A}"/>
              </a:ext>
            </a:extLst>
          </p:cNvPr>
          <p:cNvGrpSpPr/>
          <p:nvPr/>
        </p:nvGrpSpPr>
        <p:grpSpPr>
          <a:xfrm>
            <a:off x="7496899" y="5108225"/>
            <a:ext cx="2327309" cy="591909"/>
            <a:chOff x="4608031" y="4603769"/>
            <a:chExt cx="2327309" cy="591909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CFBA457-A287-EC9B-D6A1-B4F219B580EF}"/>
                </a:ext>
              </a:extLst>
            </p:cNvPr>
            <p:cNvGrpSpPr/>
            <p:nvPr/>
          </p:nvGrpSpPr>
          <p:grpSpPr>
            <a:xfrm>
              <a:off x="4608031" y="4603769"/>
              <a:ext cx="2327309" cy="591909"/>
              <a:chOff x="4869423" y="875248"/>
              <a:chExt cx="2327309" cy="591909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50428F63-509A-AE64-11FC-9C4AFDDB7C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69423" y="979324"/>
                <a:ext cx="770020" cy="48783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1E53370-A558-5D3B-E5F5-700195FE18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72441" y="897945"/>
                <a:ext cx="724291" cy="54245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1609F96-3958-3101-6F4C-5054431657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81819" y="875248"/>
                <a:ext cx="827524" cy="570976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214145F-8C7A-67AF-668B-A6B27060CEC7}"/>
                </a:ext>
              </a:extLst>
            </p:cNvPr>
            <p:cNvSpPr txBox="1"/>
            <p:nvPr/>
          </p:nvSpPr>
          <p:spPr>
            <a:xfrm>
              <a:off x="4608031" y="467641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DA9902-E946-CD49-F5CD-013AA545DE12}"/>
                </a:ext>
              </a:extLst>
            </p:cNvPr>
            <p:cNvSpPr txBox="1"/>
            <p:nvPr/>
          </p:nvSpPr>
          <p:spPr>
            <a:xfrm>
              <a:off x="5332619" y="4676415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B49BBA-176B-7B08-BF72-A6097C657881}"/>
                </a:ext>
              </a:extLst>
            </p:cNvPr>
            <p:cNvSpPr txBox="1"/>
            <p:nvPr/>
          </p:nvSpPr>
          <p:spPr>
            <a:xfrm>
              <a:off x="6080432" y="4681781"/>
              <a:ext cx="250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7F0F4A4E-28B5-72BC-70EE-0135D7D5BD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2122" y="2087516"/>
            <a:ext cx="3951062" cy="1419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78C3958-3E4B-1305-771E-6A185F217E73}"/>
              </a:ext>
            </a:extLst>
          </p:cNvPr>
          <p:cNvSpPr txBox="1"/>
          <p:nvPr/>
        </p:nvSpPr>
        <p:spPr>
          <a:xfrm>
            <a:off x="1406156" y="1996367"/>
            <a:ext cx="2487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Helvetica" pitchFamily="2" charset="0"/>
              </a:rPr>
              <a:t>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02F838-843C-1960-3835-47C0B674CE04}"/>
              </a:ext>
            </a:extLst>
          </p:cNvPr>
          <p:cNvGrpSpPr/>
          <p:nvPr/>
        </p:nvGrpSpPr>
        <p:grpSpPr>
          <a:xfrm>
            <a:off x="4526786" y="1162839"/>
            <a:ext cx="479888" cy="816905"/>
            <a:chOff x="4504734" y="1167430"/>
            <a:chExt cx="479888" cy="8169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B4333B6-3E01-396A-5780-41E8C5EF4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1735" y="1706486"/>
              <a:ext cx="370986" cy="277849"/>
            </a:xfrm>
            <a:prstGeom prst="rect">
              <a:avLst/>
            </a:prstGeom>
          </p:spPr>
        </p:pic>
        <p:pic>
          <p:nvPicPr>
            <p:cNvPr id="11" name="Picture 10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861B3BE3-0C6D-187F-0BF2-3DD746C6D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67419" y="1188422"/>
              <a:ext cx="417203" cy="3626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874ADEB-A6DA-4BE9-80BC-2638A59BE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51897" y="1437669"/>
              <a:ext cx="432725" cy="298572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A329749-2A51-3957-9304-55AB26796006}"/>
                </a:ext>
              </a:extLst>
            </p:cNvPr>
            <p:cNvSpPr txBox="1"/>
            <p:nvPr/>
          </p:nvSpPr>
          <p:spPr>
            <a:xfrm>
              <a:off x="4508628" y="1167430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E1CDD1-C90D-22B3-9551-8517CC5E88C0}"/>
                </a:ext>
              </a:extLst>
            </p:cNvPr>
            <p:cNvSpPr txBox="1"/>
            <p:nvPr/>
          </p:nvSpPr>
          <p:spPr>
            <a:xfrm>
              <a:off x="4504734" y="1402323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65961D-F057-2B1D-137F-FEB4172A6C2D}"/>
                </a:ext>
              </a:extLst>
            </p:cNvPr>
            <p:cNvSpPr txBox="1"/>
            <p:nvPr/>
          </p:nvSpPr>
          <p:spPr>
            <a:xfrm>
              <a:off x="4507007" y="1657597"/>
              <a:ext cx="22794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" dirty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E307A7D-0136-5592-1EB9-8F0F2386C920}"/>
              </a:ext>
            </a:extLst>
          </p:cNvPr>
          <p:cNvGrpSpPr/>
          <p:nvPr/>
        </p:nvGrpSpPr>
        <p:grpSpPr>
          <a:xfrm>
            <a:off x="3241202" y="1138779"/>
            <a:ext cx="1319679" cy="887353"/>
            <a:chOff x="3241202" y="1138779"/>
            <a:chExt cx="1319679" cy="887353"/>
          </a:xfrm>
        </p:grpSpPr>
        <p:pic>
          <p:nvPicPr>
            <p:cNvPr id="7" name="Picture 6" descr="Chart, bar chart&#10;&#10;Description automatically generated">
              <a:extLst>
                <a:ext uri="{FF2B5EF4-FFF2-40B4-BE49-F238E27FC236}">
                  <a16:creationId xmlns:a16="http://schemas.microsoft.com/office/drawing/2014/main" id="{EFEBE247-A73C-646B-1AB6-416DE5B746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4695"/>
            <a:stretch/>
          </p:blipFill>
          <p:spPr>
            <a:xfrm>
              <a:off x="3241202" y="1138779"/>
              <a:ext cx="1319679" cy="88735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0E6EC9-F3E4-55DB-42C1-33AF5B5FA486}"/>
                </a:ext>
              </a:extLst>
            </p:cNvPr>
            <p:cNvSpPr txBox="1"/>
            <p:nvPr/>
          </p:nvSpPr>
          <p:spPr>
            <a:xfrm>
              <a:off x="3882993" y="1435169"/>
              <a:ext cx="2343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716B81-C685-D25B-EEA2-16C80555C257}"/>
                </a:ext>
              </a:extLst>
            </p:cNvPr>
            <p:cNvSpPr txBox="1"/>
            <p:nvPr/>
          </p:nvSpPr>
          <p:spPr>
            <a:xfrm>
              <a:off x="3678595" y="1482427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A2E7DD2-A5D4-1C51-BAF9-A8C2F6605A9C}"/>
                </a:ext>
              </a:extLst>
            </p:cNvPr>
            <p:cNvSpPr txBox="1"/>
            <p:nvPr/>
          </p:nvSpPr>
          <p:spPr>
            <a:xfrm>
              <a:off x="4118372" y="1329125"/>
              <a:ext cx="23436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>
                  <a:solidFill>
                    <a:schemeClr val="bg1">
                      <a:lumMod val="65000"/>
                    </a:schemeClr>
                  </a:solidFill>
                  <a:latin typeface="Helvetica" pitchFamily="2" charset="0"/>
                </a:rPr>
                <a:t>3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2CC4509-5FE6-CA19-4B8F-0EDC9BA733E5}"/>
              </a:ext>
            </a:extLst>
          </p:cNvPr>
          <p:cNvSpPr txBox="1"/>
          <p:nvPr/>
        </p:nvSpPr>
        <p:spPr>
          <a:xfrm>
            <a:off x="3216850" y="1050640"/>
            <a:ext cx="24878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b="1" dirty="0">
                <a:latin typeface="Helvetica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88091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1CA39E62-04B4-B881-EA24-638CCE411B3B}"/>
              </a:ext>
            </a:extLst>
          </p:cNvPr>
          <p:cNvSpPr/>
          <p:nvPr/>
        </p:nvSpPr>
        <p:spPr>
          <a:xfrm rot="10800000">
            <a:off x="4349191" y="94593"/>
            <a:ext cx="3966135" cy="5491820"/>
          </a:xfrm>
          <a:prstGeom prst="downArrow">
            <a:avLst>
              <a:gd name="adj1" fmla="val 57731"/>
              <a:gd name="adj2" fmla="val 37445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96DDE-2153-634A-6167-6FA20B26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521" y="4278296"/>
            <a:ext cx="2234994" cy="1415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35DA8-01A2-267A-9B1F-91B5672FE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880" y="871921"/>
            <a:ext cx="1862373" cy="1394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4D5D5-CC0B-E1C4-753C-291CBA4AF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7276" y="1957991"/>
            <a:ext cx="2204949" cy="1521373"/>
          </a:xfrm>
          <a:prstGeom prst="rect">
            <a:avLst/>
          </a:prstGeom>
        </p:spPr>
      </p:pic>
      <p:pic>
        <p:nvPicPr>
          <p:cNvPr id="7" name="Picture 6" descr="A picture containing dark&#10;&#10;Description automatically generated">
            <a:extLst>
              <a:ext uri="{FF2B5EF4-FFF2-40B4-BE49-F238E27FC236}">
                <a16:creationId xmlns:a16="http://schemas.microsoft.com/office/drawing/2014/main" id="{FAFC614A-350C-4F94-2FBA-900F1F1C1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7764" y="3078633"/>
            <a:ext cx="2041489" cy="17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04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n Arrow 7">
            <a:extLst>
              <a:ext uri="{FF2B5EF4-FFF2-40B4-BE49-F238E27FC236}">
                <a16:creationId xmlns:a16="http://schemas.microsoft.com/office/drawing/2014/main" id="{1CA39E62-04B4-B881-EA24-638CCE411B3B}"/>
              </a:ext>
            </a:extLst>
          </p:cNvPr>
          <p:cNvSpPr/>
          <p:nvPr/>
        </p:nvSpPr>
        <p:spPr>
          <a:xfrm rot="10800000">
            <a:off x="4349189" y="94592"/>
            <a:ext cx="3966135" cy="6442841"/>
          </a:xfrm>
          <a:prstGeom prst="downArrow">
            <a:avLst>
              <a:gd name="adj1" fmla="val 57731"/>
              <a:gd name="adj2" fmla="val 51490"/>
            </a:avLst>
          </a:prstGeom>
          <a:solidFill>
            <a:schemeClr val="bg1">
              <a:lumMod val="95000"/>
              <a:alpha val="99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96DDE-2153-634A-6167-6FA20B263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606" y="4869326"/>
            <a:ext cx="2234994" cy="14159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35DA8-01A2-267A-9B1F-91B5672FE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276" y="1397524"/>
            <a:ext cx="2055878" cy="15397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4D5D5-CC0B-E1C4-753C-291CBA4AF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256" y="2536058"/>
            <a:ext cx="2318938" cy="1600023"/>
          </a:xfrm>
          <a:prstGeom prst="rect">
            <a:avLst/>
          </a:prstGeom>
        </p:spPr>
      </p:pic>
      <p:pic>
        <p:nvPicPr>
          <p:cNvPr id="7" name="Picture 6" descr="A picture containing dark&#10;&#10;Description automatically generated">
            <a:extLst>
              <a:ext uri="{FF2B5EF4-FFF2-40B4-BE49-F238E27FC236}">
                <a16:creationId xmlns:a16="http://schemas.microsoft.com/office/drawing/2014/main" id="{FAFC614A-350C-4F94-2FBA-900F1F1C1F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76" y="3578050"/>
            <a:ext cx="2325482" cy="202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4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85</Words>
  <Application>Microsoft Macintosh PowerPoint</Application>
  <PresentationFormat>Widescreen</PresentationFormat>
  <Paragraphs>50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McWilliam</dc:creator>
  <cp:lastModifiedBy>Mike McWilliam</cp:lastModifiedBy>
  <cp:revision>39</cp:revision>
  <dcterms:created xsi:type="dcterms:W3CDTF">2022-03-09T23:59:18Z</dcterms:created>
  <dcterms:modified xsi:type="dcterms:W3CDTF">2023-01-24T03:21:37Z</dcterms:modified>
</cp:coreProperties>
</file>